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8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30/08/2012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/>
          <a:lstStyle/>
          <a:p>
            <a:r>
              <a:rPr lang="fr-FR" dirty="0" smtClean="0"/>
              <a:t>Introduction – Pour communiquer tout en français!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447800"/>
            <a:ext cx="5696158" cy="5105401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M. Smith est malade aujourd’hui et ils ont choisi M. </a:t>
            </a:r>
            <a:r>
              <a:rPr lang="fr-FR" sz="2400" dirty="0" err="1" smtClean="0"/>
              <a:t>Norbec</a:t>
            </a:r>
            <a:r>
              <a:rPr lang="fr-FR" sz="2400" dirty="0" smtClean="0"/>
              <a:t> comme remplaçant!</a:t>
            </a:r>
          </a:p>
          <a:p>
            <a:r>
              <a:rPr lang="fr-FR" sz="2400" dirty="0" smtClean="0"/>
              <a:t>Il vous </a:t>
            </a:r>
            <a:r>
              <a:rPr lang="fr-FR" sz="2400" dirty="0" smtClean="0"/>
              <a:t>pose </a:t>
            </a:r>
            <a:r>
              <a:rPr lang="fr-FR" sz="2400" dirty="0" smtClean="0"/>
              <a:t>des questions pour vous connaître mieux.</a:t>
            </a:r>
          </a:p>
          <a:p>
            <a:r>
              <a:rPr lang="fr-FR" sz="2400" dirty="0" smtClean="0"/>
              <a:t>Alors, c’est à vous de donner la bonne réponse.</a:t>
            </a:r>
          </a:p>
          <a:p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231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Instructions: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447800"/>
            <a:ext cx="5696158" cy="5105401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Avec un collègue de classe, sortez un tableau, un feutre, et une gomme.</a:t>
            </a:r>
          </a:p>
          <a:p>
            <a:r>
              <a:rPr lang="fr-FR" sz="2400" dirty="0" smtClean="0"/>
              <a:t>Avec votre groupe, décidez quelle réponse est la meilleure!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374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#1: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21" y="3048000"/>
            <a:ext cx="5696158" cy="3048000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J’ai regardé la nouvelle édition de </a:t>
            </a:r>
            <a:r>
              <a:rPr lang="fr-FR" sz="2400" dirty="0" err="1" smtClean="0"/>
              <a:t>Criminal</a:t>
            </a:r>
            <a:r>
              <a:rPr lang="fr-FR" sz="2400" dirty="0" smtClean="0"/>
              <a:t> </a:t>
            </a:r>
            <a:r>
              <a:rPr lang="fr-FR" sz="2400" dirty="0" err="1" smtClean="0"/>
              <a:t>Minds</a:t>
            </a:r>
            <a:r>
              <a:rPr lang="fr-FR" sz="2400" dirty="0" smtClean="0"/>
              <a:t>.</a:t>
            </a:r>
          </a:p>
          <a:p>
            <a:r>
              <a:rPr lang="fr-FR" sz="2400" dirty="0" smtClean="0"/>
              <a:t>Pas très bien, j’ai déjà des devoirs à faire.</a:t>
            </a:r>
          </a:p>
          <a:p>
            <a:r>
              <a:rPr lang="fr-FR" sz="2400" dirty="0" smtClean="0"/>
              <a:t>Rien de spécial. Je n’ai pas beaucoup de projets.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962400" y="533400"/>
            <a:ext cx="4419600" cy="1981200"/>
          </a:xfrm>
          <a:prstGeom prst="wedgeRoundRectCallout">
            <a:avLst>
              <a:gd name="adj1" fmla="val -74438"/>
              <a:gd name="adj2" fmla="val 73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Bonjour à vous tous!</a:t>
            </a:r>
          </a:p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Comment ça va?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44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#2: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21" y="3048000"/>
            <a:ext cx="5696158" cy="3048000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Je suis allé(e) faire un circuit des châteaux.</a:t>
            </a:r>
          </a:p>
          <a:p>
            <a:r>
              <a:rPr lang="fr-FR" sz="2400" dirty="0" smtClean="0"/>
              <a:t>Comme ci, comme ça. </a:t>
            </a:r>
          </a:p>
          <a:p>
            <a:r>
              <a:rPr lang="fr-FR" sz="2400" dirty="0" smtClean="0"/>
              <a:t>C’est toujours la même chose.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962400" y="533400"/>
            <a:ext cx="4419600" cy="1981200"/>
          </a:xfrm>
          <a:prstGeom prst="wedgeRoundRectCallout">
            <a:avLst>
              <a:gd name="adj1" fmla="val -74438"/>
              <a:gd name="adj2" fmla="val 73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C’est dommage! Mais quoi de neuf? Qu’est-ce que tu deviens?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55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#3: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20" y="3048000"/>
            <a:ext cx="5819879" cy="3048000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Nous sommes partis une semaine à la plage. C’était génial.</a:t>
            </a:r>
          </a:p>
          <a:p>
            <a:r>
              <a:rPr lang="fr-FR" sz="2400" dirty="0" smtClean="0"/>
              <a:t>Mon frère a passé deux semaines en colonie de vacances.</a:t>
            </a:r>
          </a:p>
          <a:p>
            <a:r>
              <a:rPr lang="fr-FR" sz="2400" dirty="0" smtClean="0"/>
              <a:t>J’aime jouer au hockey.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962400" y="533400"/>
            <a:ext cx="4419600" cy="1981200"/>
          </a:xfrm>
          <a:prstGeom prst="wedgeRoundRectCallout">
            <a:avLst>
              <a:gd name="adj1" fmla="val -74438"/>
              <a:gd name="adj2" fmla="val 73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Qu’est-ce que tu as fait cet été?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58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#4: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20" y="3048000"/>
            <a:ext cx="5819879" cy="3048000"/>
          </a:xfrm>
        </p:spPr>
        <p:txBody>
          <a:bodyPr anchor="t" anchorCtr="0">
            <a:noAutofit/>
          </a:bodyPr>
          <a:lstStyle/>
          <a:p>
            <a:r>
              <a:rPr lang="fr-FR" sz="2400" dirty="0" smtClean="0"/>
              <a:t>Ils me donnent beaucoup de tâches ménagères à faire.</a:t>
            </a:r>
          </a:p>
          <a:p>
            <a:r>
              <a:rPr lang="fr-FR" sz="2400" dirty="0" smtClean="0"/>
              <a:t>Pas mal. Ils travaillent beaucoup maintenant.</a:t>
            </a:r>
          </a:p>
          <a:p>
            <a:r>
              <a:rPr lang="fr-FR" sz="2400" dirty="0" smtClean="0"/>
              <a:t>Ils vont aller en Chine le mois prochain.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962400" y="533400"/>
            <a:ext cx="4419600" cy="1981200"/>
          </a:xfrm>
          <a:prstGeom prst="wedgeRoundRectCallout">
            <a:avLst>
              <a:gd name="adj1" fmla="val -74438"/>
              <a:gd name="adj2" fmla="val 73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Et comment vont vos parents?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55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#5: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120" y="3048000"/>
            <a:ext cx="5819879" cy="3048000"/>
          </a:xfrm>
        </p:spPr>
        <p:txBody>
          <a:bodyPr anchor="t" anchorCtr="0">
            <a:noAutofit/>
          </a:bodyPr>
          <a:lstStyle/>
          <a:p>
            <a:r>
              <a:rPr lang="fr-FR" sz="2400" dirty="0"/>
              <a:t>Je ne sais pas trop. Peut-être je vais visiter mes grands-parents.</a:t>
            </a:r>
          </a:p>
          <a:p>
            <a:r>
              <a:rPr lang="fr-FR" sz="2400" dirty="0" smtClean="0"/>
              <a:t>J’ai fait un grand pique-nique avec tous mes cousins.</a:t>
            </a:r>
          </a:p>
          <a:p>
            <a:r>
              <a:rPr lang="fr-FR" sz="2400" dirty="0" smtClean="0"/>
              <a:t>Je visite un parc d’attractions avec mes meilleurs amis.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048000" cy="409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962400" y="533400"/>
            <a:ext cx="4419600" cy="1981200"/>
          </a:xfrm>
          <a:prstGeom prst="wedgeRoundRectCallout">
            <a:avLst>
              <a:gd name="adj1" fmla="val -74438"/>
              <a:gd name="adj2" fmla="val 73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Alors dis-moi, qu’est-ce que tu vas faire ce long weekend?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84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88</TotalTime>
  <Words>283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Spring</vt:lpstr>
      <vt:lpstr>Français 41</vt:lpstr>
      <vt:lpstr>Contexte:</vt:lpstr>
      <vt:lpstr>Instructions:</vt:lpstr>
      <vt:lpstr>#1:</vt:lpstr>
      <vt:lpstr>#2:</vt:lpstr>
      <vt:lpstr>#3:</vt:lpstr>
      <vt:lpstr>#4:</vt:lpstr>
      <vt:lpstr>#5:</vt:lpstr>
    </vt:vector>
  </TitlesOfParts>
  <Company>Fairfield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EAS</cp:lastModifiedBy>
  <cp:revision>21</cp:revision>
  <dcterms:created xsi:type="dcterms:W3CDTF">2012-08-27T19:10:11Z</dcterms:created>
  <dcterms:modified xsi:type="dcterms:W3CDTF">2012-08-30T23:14:35Z</dcterms:modified>
</cp:coreProperties>
</file>